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0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Relationship Id="rId4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Relationship Id="rId4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-1109250" y="1318667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A.P. 2-D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-1109250" y="2356728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Hands be Still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2925" y="0"/>
            <a:ext cx="4072850" cy="499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150" y="68325"/>
            <a:ext cx="5008024" cy="494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750" y="82199"/>
            <a:ext cx="7333475" cy="49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900" y="249175"/>
            <a:ext cx="3592224" cy="472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8975" y="941650"/>
            <a:ext cx="4469774" cy="318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350" y="79700"/>
            <a:ext cx="6443751" cy="497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1550" y="340850"/>
            <a:ext cx="9042900" cy="372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For this project you will be focusing on your hands. It is a study of observational drawing. You may use pencil, charcoal, pen &amp; ink, conte crayon, pastels, collage, or graphite for this assignment and you should focus on line quality. Hands need to interact. Concept choice is up to you.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" y="3634575"/>
            <a:ext cx="9201525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375275" y="35282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/>
        </p:nvSpPr>
        <p:spPr>
          <a:xfrm>
            <a:off x="1768225" y="35855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7375" cy="478492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x="7237725" y="230100"/>
            <a:ext cx="1852500" cy="46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algn="ctr">
              <a:spcBef>
                <a:spcPts val="0"/>
              </a:spcBef>
              <a:buNone/>
            </a:pPr>
            <a:r>
              <a:rPr lang="en" sz="2400"/>
              <a:t>Hands </a:t>
            </a:r>
          </a:p>
          <a:p>
            <a:pPr algn="ctr">
              <a:spcBef>
                <a:spcPts val="0"/>
              </a:spcBef>
              <a:buNone/>
            </a:pPr>
            <a:r>
              <a:rPr lang="en" sz="2400"/>
              <a:t>are expressive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5" y="0"/>
            <a:ext cx="39731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4000" y="2189100"/>
            <a:ext cx="4082050" cy="282092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4349525" y="172600"/>
            <a:ext cx="4625700" cy="216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Think about gestures you can make with your hands, but keep them appropriate!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0675"/>
            <a:ext cx="3837050" cy="47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6925" y="1036725"/>
            <a:ext cx="4956600" cy="34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4038850" y="4461800"/>
            <a:ext cx="5105099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http://www.pinterest.com/artbabe3/ap-breadth-drawing-hands/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025" y="361475"/>
            <a:ext cx="3603549" cy="436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3608" y="31875"/>
            <a:ext cx="2033781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25" y="-167500"/>
            <a:ext cx="7948349" cy="59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43000" y="1200150"/>
            <a:ext cx="40437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75" y="56799"/>
            <a:ext cx="3698324" cy="493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4139" y="56799"/>
            <a:ext cx="5103835" cy="498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